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306" r:id="rId3"/>
    <p:sldId id="258" r:id="rId4"/>
    <p:sldId id="259" r:id="rId5"/>
    <p:sldId id="260" r:id="rId6"/>
    <p:sldId id="261" r:id="rId7"/>
    <p:sldId id="315" r:id="rId8"/>
    <p:sldId id="311" r:id="rId9"/>
    <p:sldId id="316" r:id="rId10"/>
    <p:sldId id="317" r:id="rId11"/>
    <p:sldId id="319" r:id="rId12"/>
    <p:sldId id="31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9C88FCD-5DCF-4574-B112-08632C16508A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E0B937B-A84A-4306-ABE9-D04D493F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296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Акция «За красоту родного языка»</a:t>
            </a:r>
            <a:endParaRPr lang="ru-RU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58417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100 лет народному поэту Расулу Гамзатову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Биографическая справка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Users\Admin\Desktop\гамзатов марафон\рамсул гамзатов\57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4108181" cy="41081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14488"/>
            <a:ext cx="30718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Расул Гамзатов </a:t>
            </a:r>
            <a:r>
              <a:rPr lang="ru-RU" i="1" dirty="0" smtClean="0"/>
              <a:t>советский поэт, прозаик, публицист,</a:t>
            </a:r>
          </a:p>
          <a:p>
            <a:pPr algn="ctr"/>
            <a:r>
              <a:rPr lang="ru-RU" i="1" dirty="0" smtClean="0"/>
              <a:t> российский общественный  и политический деятель,</a:t>
            </a:r>
          </a:p>
          <a:p>
            <a:pPr algn="ctr"/>
            <a:r>
              <a:rPr lang="ru-RU" i="1" dirty="0" smtClean="0"/>
              <a:t> переводчик. </a:t>
            </a:r>
          </a:p>
          <a:p>
            <a:pPr algn="ctr"/>
            <a:r>
              <a:rPr lang="ru-RU" i="1" dirty="0" smtClean="0"/>
              <a:t>Герой Социалистического труда,</a:t>
            </a:r>
          </a:p>
          <a:p>
            <a:pPr algn="ctr"/>
            <a:r>
              <a:rPr lang="ru-RU" i="1" dirty="0" smtClean="0"/>
              <a:t> народный поэт Дагестана АССР, </a:t>
            </a:r>
          </a:p>
          <a:p>
            <a:pPr algn="ctr"/>
            <a:r>
              <a:rPr lang="ru-RU" i="1" dirty="0" smtClean="0"/>
              <a:t>Заслуженный деятель искусств республики Дагестан.</a:t>
            </a:r>
          </a:p>
          <a:p>
            <a:pPr algn="ctr"/>
            <a:r>
              <a:rPr lang="ru-RU" i="1" dirty="0" smtClean="0"/>
              <a:t> Лауреат многочисленных премий. 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гамзатов марафон\рамсул гамзатов\dagestan_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178" y="1646238"/>
            <a:ext cx="3391822" cy="22629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1582341"/>
            <a:ext cx="3000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Родился Расул 8 сентября 1923 г. в с. </a:t>
            </a:r>
            <a:r>
              <a:rPr lang="ru-RU" sz="1600" i="1" dirty="0" err="1" smtClean="0"/>
              <a:t>Цада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Хунзахского</a:t>
            </a:r>
            <a:r>
              <a:rPr lang="ru-RU" sz="1600" i="1" dirty="0" smtClean="0"/>
              <a:t> района Дагестанской АССР</a:t>
            </a:r>
          </a:p>
          <a:p>
            <a:r>
              <a:rPr lang="ru-RU" sz="1600" i="1" dirty="0" smtClean="0"/>
              <a:t> в семье народного поэта – </a:t>
            </a:r>
            <a:r>
              <a:rPr lang="ru-RU" sz="1600" i="1" dirty="0" err="1" smtClean="0"/>
              <a:t>Гамзата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Цадасы</a:t>
            </a:r>
            <a:r>
              <a:rPr lang="ru-RU" sz="1600" i="1" dirty="0" smtClean="0"/>
              <a:t>. </a:t>
            </a:r>
          </a:p>
          <a:p>
            <a:r>
              <a:rPr lang="ru-RU" sz="1600" i="1" dirty="0" smtClean="0"/>
              <a:t>Писать стихи начал в возрасте 9 лет.</a:t>
            </a:r>
          </a:p>
          <a:p>
            <a:r>
              <a:rPr lang="ru-RU" sz="1600" i="1" dirty="0" smtClean="0"/>
              <a:t> Первая книжка вышла в 1943 году.</a:t>
            </a:r>
          </a:p>
          <a:p>
            <a:r>
              <a:rPr lang="ru-RU" sz="1600" i="1" dirty="0" smtClean="0"/>
              <a:t> В 20 лет стал членом Союза писателей СССР.</a:t>
            </a:r>
          </a:p>
          <a:p>
            <a:r>
              <a:rPr lang="ru-RU" sz="1600" i="1" dirty="0" smtClean="0"/>
              <a:t> Многие из стихов Гамзатова были положены на музыку.</a:t>
            </a:r>
          </a:p>
          <a:p>
            <a:r>
              <a:rPr lang="ru-RU" sz="1600" i="1" dirty="0" smtClean="0"/>
              <a:t> Более 50 лет был Главой писательской организации Дагестана.</a:t>
            </a:r>
          </a:p>
          <a:p>
            <a:r>
              <a:rPr lang="ru-RU" sz="1600" i="1" dirty="0" smtClean="0"/>
              <a:t> Скончался Р. Гамзатов 3 ноября 2003 года. </a:t>
            </a:r>
            <a:endParaRPr lang="ru-RU" sz="1600" dirty="0" smtClean="0"/>
          </a:p>
        </p:txBody>
      </p:sp>
      <p:pic>
        <p:nvPicPr>
          <p:cNvPr id="23555" name="Picture 3" descr="C:\Users\Admin\Desktop\гамзатов марафон\рамсул гамзатов\1644155706_26-priroda-club-p-dagestan-vesnoi-priroda-krasivo-foto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14818"/>
            <a:ext cx="3003785" cy="225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#</a:t>
            </a:r>
            <a:r>
              <a:rPr lang="ru-RU" b="1" dirty="0" err="1" smtClean="0"/>
              <a:t>юбилейгамзатова</a:t>
            </a:r>
            <a:r>
              <a:rPr lang="ru-RU" b="1" dirty="0" smtClean="0"/>
              <a:t> </a:t>
            </a:r>
            <a:r>
              <a:rPr lang="ru-RU" b="1" dirty="0" smtClean="0"/>
              <a:t>и #</a:t>
            </a:r>
            <a:r>
              <a:rPr lang="ru-RU" b="1" dirty="0" err="1" smtClean="0"/>
              <a:t>сжр</a:t>
            </a:r>
            <a:endParaRPr lang="ru-RU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85852" y="1785926"/>
          <a:ext cx="2873375" cy="4064000"/>
        </p:xfrm>
        <a:graphic>
          <a:graphicData uri="http://schemas.openxmlformats.org/presentationml/2006/ole">
            <p:oleObj spid="_x0000_s24578" name="Документ" r:id="rId3" imgW="7558129" imgH="10687410" progId="Word.Document.12">
              <p:embed/>
            </p:oleObj>
          </a:graphicData>
        </a:graphic>
      </p:graphicFrame>
      <p:pic>
        <p:nvPicPr>
          <p:cNvPr id="24579" name="Picture 3" descr="C:\Users\Admin\Desktop\гамзатов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14488"/>
            <a:ext cx="329676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«О Родине, о дружбе и любви»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Выставка иллюстраций к произведениям </a:t>
            </a:r>
            <a:r>
              <a:rPr lang="ru-RU" sz="4800" b="1" dirty="0" smtClean="0">
                <a:solidFill>
                  <a:srgbClr val="C00000"/>
                </a:solidFill>
              </a:rPr>
              <a:t>Расула Гамзатова</a:t>
            </a:r>
            <a:r>
              <a:rPr lang="ru-RU" sz="4800" dirty="0" smtClean="0"/>
              <a:t>.</a:t>
            </a:r>
          </a:p>
          <a:p>
            <a:r>
              <a:rPr lang="ru-RU" sz="4400" dirty="0" smtClean="0"/>
              <a:t>х</a:t>
            </a:r>
            <a:r>
              <a:rPr lang="ru-RU" sz="4400" dirty="0" smtClean="0"/>
              <a:t>удожник </a:t>
            </a:r>
            <a:r>
              <a:rPr lang="ru-RU" sz="4400" b="1" dirty="0" smtClean="0">
                <a:solidFill>
                  <a:srgbClr val="002060"/>
                </a:solidFill>
              </a:rPr>
              <a:t>Татьяна Миллер</a:t>
            </a:r>
          </a:p>
          <a:p>
            <a:r>
              <a:rPr lang="ru-RU" dirty="0" smtClean="0"/>
              <a:t>с</a:t>
            </a:r>
            <a:r>
              <a:rPr lang="ru-RU" dirty="0" smtClean="0"/>
              <a:t>. Здвинск, НСО, 2023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Иллюстрация к стихотворению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«Журавли»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Desktop\иллюстрации миллер\IMG_20230816_000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857784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2214554"/>
            <a:ext cx="3071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Мне кажется порою, что солдаты,</a:t>
            </a:r>
            <a:br>
              <a:rPr lang="ru-RU" sz="2400" i="1" dirty="0" smtClean="0"/>
            </a:br>
            <a:r>
              <a:rPr lang="ru-RU" sz="2400" i="1" dirty="0" smtClean="0"/>
              <a:t>С кровавых не пришедшие полей,</a:t>
            </a:r>
            <a:br>
              <a:rPr lang="ru-RU" sz="2400" i="1" dirty="0" smtClean="0"/>
            </a:br>
            <a:r>
              <a:rPr lang="ru-RU" sz="2400" i="1" dirty="0" smtClean="0"/>
              <a:t>Не в землю эту полегли когда-то,</a:t>
            </a:r>
            <a:br>
              <a:rPr lang="ru-RU" sz="2400" i="1" dirty="0" smtClean="0"/>
            </a:br>
            <a:r>
              <a:rPr lang="ru-RU" sz="2400" i="1" dirty="0" smtClean="0"/>
              <a:t>А превратились в белых журавлей</a:t>
            </a:r>
            <a:r>
              <a:rPr lang="ru-RU" sz="2400" i="1" dirty="0" smtClean="0"/>
              <a:t>.</a:t>
            </a:r>
          </a:p>
          <a:p>
            <a:pPr algn="ctr"/>
            <a:r>
              <a:rPr lang="ru-RU" sz="2000" i="1" dirty="0" smtClean="0"/>
              <a:t>(отрывок)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Мемориал </a:t>
            </a:r>
            <a:r>
              <a:rPr lang="ru-RU" sz="2800" dirty="0" smtClean="0">
                <a:solidFill>
                  <a:srgbClr val="C00000"/>
                </a:solidFill>
              </a:rPr>
              <a:t>«Скорбящая мать»  </a:t>
            </a:r>
            <a:r>
              <a:rPr lang="ru-RU" sz="2800" dirty="0" smtClean="0">
                <a:solidFill>
                  <a:srgbClr val="002060"/>
                </a:solidFill>
              </a:rPr>
              <a:t>Дербент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по мотивам стихотворения Р. Гамзатова </a:t>
            </a:r>
            <a:r>
              <a:rPr lang="ru-RU" sz="2800" dirty="0" smtClean="0">
                <a:solidFill>
                  <a:srgbClr val="C00000"/>
                </a:solidFill>
              </a:rPr>
              <a:t>«Журавли»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иллюстрации миллер\IMG_20230816_001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402365" cy="4525962"/>
          </a:xfrm>
          <a:prstGeom prst="rect">
            <a:avLst/>
          </a:prstGeom>
          <a:noFill/>
        </p:spPr>
      </p:pic>
      <p:pic>
        <p:nvPicPr>
          <p:cNvPr id="2051" name="Picture 3" descr="C:\Users\Admin\Desktop\гамзатов марафон\рамсул гамзатов\dagestan_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428868"/>
            <a:ext cx="4386274" cy="29279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6227222"/>
            <a:ext cx="5001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Иллюстрация Т. Миллер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Иллюстрация к стихотворению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«Журавли»</a:t>
            </a:r>
            <a:endParaRPr lang="ru-RU" dirty="0"/>
          </a:p>
        </p:txBody>
      </p:sp>
      <p:pic>
        <p:nvPicPr>
          <p:cNvPr id="3074" name="Picture 2" descr="C:\Users\Admin\Desktop\иллюстрации миллер\IMG_20230816_001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214842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2214554"/>
            <a:ext cx="37147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Они до сей поры с времен тех дальних</a:t>
            </a:r>
            <a:br>
              <a:rPr lang="ru-RU" sz="2400" i="1" dirty="0" smtClean="0"/>
            </a:br>
            <a:r>
              <a:rPr lang="ru-RU" sz="2400" i="1" dirty="0" smtClean="0"/>
              <a:t>Летят и подают нам голоса.</a:t>
            </a:r>
            <a:br>
              <a:rPr lang="ru-RU" sz="2400" i="1" dirty="0" smtClean="0"/>
            </a:br>
            <a:r>
              <a:rPr lang="ru-RU" sz="2400" i="1" dirty="0" smtClean="0"/>
              <a:t>Не потому ль так часто и печально</a:t>
            </a:r>
            <a:br>
              <a:rPr lang="ru-RU" sz="2400" i="1" dirty="0" smtClean="0"/>
            </a:br>
            <a:r>
              <a:rPr lang="ru-RU" sz="2400" i="1" dirty="0" smtClean="0"/>
              <a:t>Мы замолкаем, глядя в небеса</a:t>
            </a:r>
            <a:r>
              <a:rPr lang="ru-RU" i="1" dirty="0" smtClean="0"/>
              <a:t>?</a:t>
            </a:r>
          </a:p>
          <a:p>
            <a:r>
              <a:rPr lang="ru-RU" i="1" dirty="0" smtClean="0"/>
              <a:t>(отрывок)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Иллюстрация к стихотворению </a:t>
            </a:r>
            <a:r>
              <a:rPr lang="ru-RU" b="1" dirty="0" smtClean="0">
                <a:solidFill>
                  <a:srgbClr val="C00000"/>
                </a:solidFill>
              </a:rPr>
              <a:t>«Голова Хаджи Мурата»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иллюстрации миллер\IMG_20230719_175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357586" cy="477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2000241"/>
            <a:ext cx="3857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- Смотрю на голову заблудшую,</a:t>
            </a:r>
            <a:endParaRPr lang="ru-RU" sz="2000" dirty="0" smtClean="0"/>
          </a:p>
          <a:p>
            <a:r>
              <a:rPr lang="ru-RU" sz="2000" i="1" dirty="0" smtClean="0"/>
              <a:t>Что в схватке срублена неравной.</a:t>
            </a:r>
            <a:endParaRPr lang="ru-RU" sz="2000" dirty="0" smtClean="0"/>
          </a:p>
          <a:p>
            <a:r>
              <a:rPr lang="ru-RU" sz="2000" i="1" dirty="0" smtClean="0"/>
              <a:t>Тропинками, сквозь даль простертыми,</a:t>
            </a:r>
            <a:endParaRPr lang="ru-RU" sz="2000" dirty="0" smtClean="0"/>
          </a:p>
          <a:p>
            <a:r>
              <a:rPr lang="ru-RU" sz="2000" i="1" dirty="0" smtClean="0"/>
              <a:t>В горах рожденные мужчины,</a:t>
            </a:r>
            <a:endParaRPr lang="ru-RU" sz="2000" dirty="0" smtClean="0"/>
          </a:p>
          <a:p>
            <a:r>
              <a:rPr lang="ru-RU" sz="2000" i="1" dirty="0" smtClean="0"/>
              <a:t>Должны живыми или мертвыми</a:t>
            </a:r>
            <a:endParaRPr lang="ru-RU" sz="2000" dirty="0" smtClean="0"/>
          </a:p>
          <a:p>
            <a:r>
              <a:rPr lang="ru-RU" sz="2000" i="1" dirty="0" smtClean="0"/>
              <a:t>Мы возвращаться на вершины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(отрывок)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Иллюстрация к стихотворению </a:t>
            </a:r>
            <a:r>
              <a:rPr lang="ru-RU" b="1" dirty="0" smtClean="0">
                <a:solidFill>
                  <a:srgbClr val="C00000"/>
                </a:solidFill>
              </a:rPr>
              <a:t>«Разговор с часами»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dmin\Desktop\иллюстрации миллер\IMG_20230816_001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089031" cy="45259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1643050"/>
            <a:ext cx="378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 доме я и часы.</a:t>
            </a:r>
            <a:endParaRPr lang="ru-RU" dirty="0" smtClean="0"/>
          </a:p>
          <a:p>
            <a:pPr algn="ctr"/>
            <a:r>
              <a:rPr lang="ru-RU" i="1" dirty="0" smtClean="0"/>
              <a:t>Мы одни.</a:t>
            </a:r>
            <a:endParaRPr lang="ru-RU" dirty="0" smtClean="0"/>
          </a:p>
          <a:p>
            <a:pPr algn="ctr"/>
            <a:r>
              <a:rPr lang="ru-RU" i="1" dirty="0" smtClean="0"/>
              <a:t>Колокольной достигнув минуты,</a:t>
            </a:r>
            <a:endParaRPr lang="ru-RU" dirty="0" smtClean="0"/>
          </a:p>
          <a:p>
            <a:pPr algn="ctr"/>
            <a:r>
              <a:rPr lang="ru-RU" i="1" dirty="0" smtClean="0"/>
              <a:t>Медно пробили полночь они</a:t>
            </a:r>
            <a:endParaRPr lang="ru-RU" dirty="0" smtClean="0"/>
          </a:p>
          <a:p>
            <a:pPr algn="ctr"/>
            <a:r>
              <a:rPr lang="ru-RU" i="1" dirty="0" smtClean="0"/>
              <a:t>И спросили: - Не спишь почему ты?</a:t>
            </a:r>
            <a:endParaRPr lang="ru-RU" dirty="0" smtClean="0"/>
          </a:p>
          <a:p>
            <a:pPr algn="ctr"/>
            <a:r>
              <a:rPr lang="ru-RU" i="1" dirty="0" smtClean="0"/>
              <a:t>- В этом женщины грешной вина:</a:t>
            </a:r>
            <a:endParaRPr lang="ru-RU" dirty="0" smtClean="0"/>
          </a:p>
          <a:p>
            <a:pPr algn="ctr"/>
            <a:r>
              <a:rPr lang="ru-RU" i="1" dirty="0" smtClean="0"/>
              <a:t>Накануне сегодняшней ночи</a:t>
            </a:r>
            <a:endParaRPr lang="ru-RU" dirty="0" smtClean="0"/>
          </a:p>
          <a:p>
            <a:pPr algn="ctr"/>
            <a:r>
              <a:rPr lang="ru-RU" i="1" dirty="0" smtClean="0"/>
              <a:t>Нанесла мне обиду она,</a:t>
            </a:r>
            <a:endParaRPr lang="ru-RU" dirty="0" smtClean="0"/>
          </a:p>
          <a:p>
            <a:pPr algn="ctr"/>
            <a:r>
              <a:rPr lang="ru-RU" i="1" dirty="0" smtClean="0"/>
              <a:t>От которой заснуть нету мочи.</a:t>
            </a:r>
            <a:endParaRPr lang="ru-RU" dirty="0" smtClean="0"/>
          </a:p>
          <a:p>
            <a:pPr algn="ctr"/>
            <a:r>
              <a:rPr lang="ru-RU" i="1" dirty="0" smtClean="0"/>
              <a:t>Отозвались часы в тишине:</a:t>
            </a:r>
            <a:endParaRPr lang="ru-RU" dirty="0" smtClean="0"/>
          </a:p>
          <a:p>
            <a:pPr algn="ctr"/>
            <a:r>
              <a:rPr lang="ru-RU" i="1" dirty="0" smtClean="0"/>
              <a:t>- Вечно в мире случалось такое.</a:t>
            </a:r>
            <a:endParaRPr lang="ru-RU" dirty="0" smtClean="0"/>
          </a:p>
          <a:p>
            <a:pPr algn="ctr"/>
            <a:r>
              <a:rPr lang="ru-RU" i="1" dirty="0" smtClean="0"/>
              <a:t>Видит женщина в сладостном сне,</a:t>
            </a:r>
            <a:endParaRPr lang="ru-RU" dirty="0" smtClean="0"/>
          </a:p>
          <a:p>
            <a:pPr algn="ctr"/>
            <a:r>
              <a:rPr lang="ru-RU" i="1" dirty="0" smtClean="0"/>
              <a:t>Как не спишь ты, лишенный покоя</a:t>
            </a:r>
            <a:r>
              <a:rPr lang="ru-RU" i="1" dirty="0" smtClean="0"/>
              <a:t>...</a:t>
            </a:r>
          </a:p>
          <a:p>
            <a:pPr algn="ctr"/>
            <a:r>
              <a:rPr lang="ru-RU" i="1" dirty="0" smtClean="0"/>
              <a:t>(отрывок)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Иллюстрация к стихотворению </a:t>
            </a:r>
            <a:r>
              <a:rPr lang="ru-RU" b="1" dirty="0" smtClean="0">
                <a:solidFill>
                  <a:srgbClr val="C00000"/>
                </a:solidFill>
              </a:rPr>
              <a:t>«Нет мамы, кроме мамы»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dmin\Desktop\иллюстрации миллер\IMG2023080216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394472" cy="4525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1643050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Изрек пророк: - Нет бога, кроме бога!</a:t>
            </a:r>
            <a:endParaRPr lang="ru-RU" dirty="0" smtClean="0"/>
          </a:p>
          <a:p>
            <a:r>
              <a:rPr lang="ru-RU" i="1" dirty="0" smtClean="0"/>
              <a:t>- Я говорю: - Нет мамы, кроме мамы!..</a:t>
            </a:r>
            <a:endParaRPr lang="ru-RU" dirty="0" smtClean="0"/>
          </a:p>
          <a:p>
            <a:r>
              <a:rPr lang="ru-RU" i="1" dirty="0" smtClean="0"/>
              <a:t>- Никто меня не встретит у порога,</a:t>
            </a:r>
            <a:endParaRPr lang="ru-RU" dirty="0" smtClean="0"/>
          </a:p>
          <a:p>
            <a:r>
              <a:rPr lang="ru-RU" i="1" dirty="0" smtClean="0"/>
              <a:t>Где сходятся тропинки, словно шрамы.</a:t>
            </a:r>
            <a:endParaRPr lang="ru-RU" dirty="0" smtClean="0"/>
          </a:p>
          <a:p>
            <a:r>
              <a:rPr lang="ru-RU" i="1" dirty="0" smtClean="0"/>
              <a:t>Вхожу и вижу четки, на которых</a:t>
            </a:r>
            <a:endParaRPr lang="ru-RU" dirty="0" smtClean="0"/>
          </a:p>
          <a:p>
            <a:r>
              <a:rPr lang="ru-RU" i="1" dirty="0" smtClean="0"/>
              <a:t>Она в разлуке, сидя одиноко,</a:t>
            </a:r>
            <a:endParaRPr lang="ru-RU" dirty="0" smtClean="0"/>
          </a:p>
          <a:p>
            <a:r>
              <a:rPr lang="ru-RU" i="1" dirty="0" smtClean="0"/>
              <a:t>Считала ночи, черные, как порох,</a:t>
            </a:r>
            <a:endParaRPr lang="ru-RU" dirty="0" smtClean="0"/>
          </a:p>
          <a:p>
            <a:pPr algn="ctr"/>
            <a:r>
              <a:rPr lang="ru-RU" i="1" dirty="0" smtClean="0"/>
              <a:t>И белы дни, летящие с востока</a:t>
            </a:r>
            <a:r>
              <a:rPr lang="ru-RU" i="1" dirty="0" smtClean="0"/>
              <a:t>.</a:t>
            </a:r>
          </a:p>
          <a:p>
            <a:pPr algn="ctr"/>
            <a:r>
              <a:rPr lang="ru-RU" i="1" dirty="0" smtClean="0"/>
              <a:t>(отрывок)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Иллюстрация к стихотворению </a:t>
            </a:r>
            <a:r>
              <a:rPr lang="ru-RU" b="1" dirty="0" smtClean="0">
                <a:solidFill>
                  <a:srgbClr val="C00000"/>
                </a:solidFill>
              </a:rPr>
              <a:t>«День и ночь»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Admin\Desktop\иллюстрации миллер\IMG_20230726_161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143116"/>
            <a:ext cx="4718722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2000241"/>
            <a:ext cx="2714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День и ночь рождены для добра</a:t>
            </a:r>
            <a:endParaRPr lang="ru-RU" sz="2000" dirty="0" smtClean="0"/>
          </a:p>
          <a:p>
            <a:pPr algn="ctr"/>
            <a:r>
              <a:rPr lang="ru-RU" sz="2000" i="1" dirty="0" smtClean="0"/>
              <a:t>Дети времени - брат и сестра.</a:t>
            </a:r>
            <a:endParaRPr lang="ru-RU" sz="2000" dirty="0" smtClean="0"/>
          </a:p>
          <a:p>
            <a:pPr algn="ctr"/>
            <a:r>
              <a:rPr lang="ru-RU" sz="2000" i="1" dirty="0" smtClean="0"/>
              <a:t>И от века они по планете</a:t>
            </a:r>
            <a:endParaRPr lang="ru-RU" sz="2000" dirty="0" smtClean="0"/>
          </a:p>
          <a:p>
            <a:pPr algn="ctr"/>
            <a:r>
              <a:rPr lang="ru-RU" sz="2000" i="1" dirty="0" smtClean="0"/>
              <a:t>Только порознь ходят всегда,</a:t>
            </a:r>
            <a:endParaRPr lang="ru-RU" sz="2000" dirty="0" smtClean="0"/>
          </a:p>
          <a:p>
            <a:pPr algn="ctr"/>
            <a:r>
              <a:rPr lang="ru-RU" sz="2000" i="1" dirty="0" smtClean="0"/>
              <a:t>А Земли первозданные дети –</a:t>
            </a:r>
            <a:endParaRPr lang="ru-RU" sz="2000" dirty="0" smtClean="0"/>
          </a:p>
          <a:p>
            <a:pPr algn="ctr"/>
            <a:r>
              <a:rPr lang="ru-RU" sz="2000" i="1" dirty="0" smtClean="0"/>
              <a:t>Это люди, огонь и вода.</a:t>
            </a:r>
            <a:endParaRPr lang="ru-RU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1632</TotalTime>
  <Words>448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Литейная</vt:lpstr>
      <vt:lpstr>Документ Microsoft Office Word</vt:lpstr>
      <vt:lpstr>Акция «За красоту родного языка»</vt:lpstr>
      <vt:lpstr>«О Родине, о дружбе и любви»</vt:lpstr>
      <vt:lpstr>Иллюстрация к стихотворению «Журавли»</vt:lpstr>
      <vt:lpstr>Мемориал «Скорбящая мать»  Дербент  по мотивам стихотворения Р. Гамзатова «Журавли» </vt:lpstr>
      <vt:lpstr>Иллюстрация к стихотворению «Журавли»</vt:lpstr>
      <vt:lpstr>Иллюстрация к стихотворению «Голова Хаджи Мурата»</vt:lpstr>
      <vt:lpstr>Иллюстрация к стихотворению «Разговор с часами»</vt:lpstr>
      <vt:lpstr>Иллюстрация к стихотворению «Нет мамы, кроме мамы»</vt:lpstr>
      <vt:lpstr>Иллюстрация к стихотворению «День и ночь»</vt:lpstr>
      <vt:lpstr>Биографическая справка</vt:lpstr>
      <vt:lpstr>Слайд 11</vt:lpstr>
      <vt:lpstr>#юбилейгамзатова и #сжр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Бойцы сталинградской битвы</dc:title>
  <dc:creator>ольга</dc:creator>
  <cp:lastModifiedBy>Admin</cp:lastModifiedBy>
  <cp:revision>157</cp:revision>
  <dcterms:created xsi:type="dcterms:W3CDTF">2018-02-07T08:04:16Z</dcterms:created>
  <dcterms:modified xsi:type="dcterms:W3CDTF">2023-08-18T05:59:29Z</dcterms:modified>
</cp:coreProperties>
</file>