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84" r:id="rId4"/>
    <p:sldId id="285" r:id="rId5"/>
    <p:sldId id="286" r:id="rId6"/>
    <p:sldId id="295" r:id="rId7"/>
    <p:sldId id="288" r:id="rId8"/>
    <p:sldId id="300" r:id="rId9"/>
    <p:sldId id="301" r:id="rId10"/>
    <p:sldId id="289" r:id="rId11"/>
    <p:sldId id="290" r:id="rId12"/>
    <p:sldId id="296" r:id="rId13"/>
    <p:sldId id="291" r:id="rId14"/>
    <p:sldId id="297" r:id="rId15"/>
    <p:sldId id="293" r:id="rId16"/>
    <p:sldId id="299" r:id="rId17"/>
    <p:sldId id="282" r:id="rId18"/>
    <p:sldId id="30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5BA7-0AD3-4D53-AE9E-374723662992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C68E-7D12-436F-A85B-61C4605A9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5BA7-0AD3-4D53-AE9E-374723662992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C68E-7D12-436F-A85B-61C4605A9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5BA7-0AD3-4D53-AE9E-374723662992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C68E-7D12-436F-A85B-61C4605A9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5BA7-0AD3-4D53-AE9E-374723662992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C68E-7D12-436F-A85B-61C4605A9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5BA7-0AD3-4D53-AE9E-374723662992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EEC68E-7D12-436F-A85B-61C4605A9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5BA7-0AD3-4D53-AE9E-374723662992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C68E-7D12-436F-A85B-61C4605A9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5BA7-0AD3-4D53-AE9E-374723662992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C68E-7D12-436F-A85B-61C4605A9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5BA7-0AD3-4D53-AE9E-374723662992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C68E-7D12-436F-A85B-61C4605A9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5BA7-0AD3-4D53-AE9E-374723662992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C68E-7D12-436F-A85B-61C4605A9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5BA7-0AD3-4D53-AE9E-374723662992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C68E-7D12-436F-A85B-61C4605A9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5BA7-0AD3-4D53-AE9E-374723662992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C68E-7D12-436F-A85B-61C4605A9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905BA7-0AD3-4D53-AE9E-374723662992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EEC68E-7D12-436F-A85B-61C4605A9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feed?section=search&amp;q=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42918"/>
            <a:ext cx="8229600" cy="785818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chemeClr val="tx1"/>
                </a:solidFill>
              </a:rPr>
              <a:t>Онлайн</a:t>
            </a:r>
            <a:r>
              <a:rPr lang="ru-RU" sz="1800" dirty="0" smtClean="0">
                <a:solidFill>
                  <a:schemeClr val="tx1"/>
                </a:solidFill>
              </a:rPr>
              <a:t> презентация выставки репродукций Народного художника </a:t>
            </a:r>
            <a:r>
              <a:rPr lang="ru-RU" sz="1800" dirty="0" err="1" smtClean="0">
                <a:solidFill>
                  <a:schemeClr val="tx1"/>
                </a:solidFill>
              </a:rPr>
              <a:t>рф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Чебанова</a:t>
            </a:r>
            <a:r>
              <a:rPr lang="ru-RU" sz="1800" dirty="0" smtClean="0">
                <a:solidFill>
                  <a:srgbClr val="002060"/>
                </a:solidFill>
              </a:rPr>
              <a:t> Вениамина </a:t>
            </a:r>
            <a:r>
              <a:rPr lang="ru-RU" sz="1800" dirty="0" err="1" smtClean="0">
                <a:solidFill>
                  <a:srgbClr val="002060"/>
                </a:solidFill>
              </a:rPr>
              <a:t>карповича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Admin\Desktop\p_S17Ze8Lv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91116"/>
            <a:ext cx="5929354" cy="3919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«ПОСЛЕДНИЙ СНАРЯД. </a:t>
            </a:r>
            <a:br>
              <a:rPr lang="ru-RU" dirty="0" smtClean="0"/>
            </a:br>
            <a:r>
              <a:rPr lang="ru-RU" dirty="0" smtClean="0"/>
              <a:t>КУРСКАЯ ДУГА»</a:t>
            </a:r>
            <a:endParaRPr lang="ru-RU" dirty="0"/>
          </a:p>
        </p:txBody>
      </p:sp>
      <p:pic>
        <p:nvPicPr>
          <p:cNvPr id="6146" name="Picture 2" descr="C:\Users\Admin\Desktop\ночь искусств онлайн 24 чебанов\IMG_20241030_1014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0661" y="1600200"/>
            <a:ext cx="672267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 освобожденном селе» </a:t>
            </a:r>
            <a:endParaRPr lang="ru-RU" dirty="0"/>
          </a:p>
        </p:txBody>
      </p:sp>
      <p:pic>
        <p:nvPicPr>
          <p:cNvPr id="7170" name="Picture 2" descr="C:\Users\Admin\Desktop\ночь искусств онлайн 24 чебанов\IMG_20241030_101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880" y="1600200"/>
            <a:ext cx="6402239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Фронтовые воспоминания художника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Вначале мы в окопах были. В окопах и Новый год, 45-й, встретили. Потом уже, где-то 12-го января 45-го года, пошли в наступление и освободили Краков. Мы были в группе прикрытия. А на следующий день брали хуторок один, и я был ранен. Но легко, нога, правда, была разбита. Десять дней в медсанбате. А буквально через неделю форсировали Одер, потом брали </a:t>
            </a:r>
            <a:r>
              <a:rPr lang="ru-RU" dirty="0" err="1" smtClean="0"/>
              <a:t>Гляйвиц</a:t>
            </a:r>
            <a:r>
              <a:rPr lang="ru-RU" dirty="0" smtClean="0"/>
              <a:t> (Польша), и меня уже тяжело ранило. На этот раз тяжело, сквозная пуля. И контузило меня, и ранило.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БРОНЕПОЕЗД </a:t>
            </a:r>
            <a:br>
              <a:rPr lang="ru-RU" dirty="0" smtClean="0"/>
            </a:br>
            <a:r>
              <a:rPr lang="ru-RU" dirty="0" smtClean="0"/>
              <a:t>«СОВЕТСКАЯ СИБИРЬ»</a:t>
            </a:r>
            <a:endParaRPr lang="ru-RU" dirty="0"/>
          </a:p>
        </p:txBody>
      </p:sp>
      <p:pic>
        <p:nvPicPr>
          <p:cNvPr id="8194" name="Picture 2" descr="C:\Users\Admin\Desktop\ночь искусств онлайн 24 чебанов\IMG_20241030_101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854" y="1600200"/>
            <a:ext cx="6406291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Фронтовые воспоминания художника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марте 1945 года я догнал свою часть. Как раз были тяжелые бои за форсирование </a:t>
            </a:r>
            <a:r>
              <a:rPr lang="ru-RU" dirty="0" err="1" smtClean="0"/>
              <a:t>Несси</a:t>
            </a:r>
            <a:r>
              <a:rPr lang="ru-RU" dirty="0" smtClean="0"/>
              <a:t>. СССР подарил Польше территорию от Одера до </a:t>
            </a:r>
            <a:r>
              <a:rPr lang="ru-RU" dirty="0" err="1" smtClean="0"/>
              <a:t>Несси</a:t>
            </a:r>
            <a:r>
              <a:rPr lang="ru-RU" dirty="0" smtClean="0"/>
              <a:t>. Мне по итогу пришлось форсировать три реки: Вислу, Одер и </a:t>
            </a:r>
            <a:r>
              <a:rPr lang="ru-RU" dirty="0" err="1" smtClean="0"/>
              <a:t>Несси</a:t>
            </a:r>
            <a:r>
              <a:rPr lang="ru-RU" dirty="0" smtClean="0"/>
              <a:t>. Берлин пал, а 3-я и 4-я армия были брошены на Прагу, подавлять восстание. Нас на танк посадили и отправили на Прагу.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«ПОСЛЕДНИЙ ДЕНЬ ВОЙНЫ»</a:t>
            </a:r>
            <a:endParaRPr lang="ru-RU" dirty="0"/>
          </a:p>
        </p:txBody>
      </p:sp>
      <p:pic>
        <p:nvPicPr>
          <p:cNvPr id="10242" name="Picture 2" descr="C:\Users\Admin\Desktop\ночь искусств онлайн 24 чебанов\IMG_20241030_101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250" y="1600200"/>
            <a:ext cx="6309499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«ЖИВАЯ ВОДА ВОЗВРАЩЕНИЯ»</a:t>
            </a:r>
            <a:endParaRPr lang="ru-RU" dirty="0"/>
          </a:p>
        </p:txBody>
      </p:sp>
      <p:pic>
        <p:nvPicPr>
          <p:cNvPr id="9218" name="Picture 2" descr="C:\Users\Admin\Desktop\ночь искусств онлайн 24 чебанов\IMG_20241030_1015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7814" y="1600200"/>
            <a:ext cx="7128372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Презентация подготовлена в рамках акции «Ночь искусств»</a:t>
            </a:r>
          </a:p>
        </p:txBody>
      </p:sp>
      <p:pic>
        <p:nvPicPr>
          <p:cNvPr id="2050" name="Picture 2" descr="C:\Users\Admin\Desktop\ночь искусств онлайн 24 чебанов\t_329bec0dc3219f53f35790a327da60cb_bod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7071" y="1600200"/>
            <a:ext cx="7069857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#</a:t>
            </a:r>
            <a:r>
              <a:rPr lang="ru-RU" dirty="0" err="1" smtClean="0">
                <a:hlinkClick r:id="rId2"/>
              </a:rPr>
              <a:t>ночьискусств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#ночьискусств2024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</a:rPr>
              <a:t>#</a:t>
            </a:r>
            <a:r>
              <a:rPr lang="ru-RU" u="sng" dirty="0" err="1" smtClean="0">
                <a:solidFill>
                  <a:schemeClr val="accent5">
                    <a:lumMod val="50000"/>
                  </a:schemeClr>
                </a:solidFill>
              </a:rPr>
              <a:t>ЗдвинскийРайонныйМузей</a:t>
            </a:r>
            <a:endParaRPr lang="ru-RU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</a:rPr>
              <a:t>#</a:t>
            </a:r>
            <a:r>
              <a:rPr lang="ru-RU" u="sng" dirty="0" err="1" smtClean="0">
                <a:solidFill>
                  <a:schemeClr val="accent5">
                    <a:lumMod val="50000"/>
                  </a:schemeClr>
                </a:solidFill>
              </a:rPr>
              <a:t>искусствообъединяет</a:t>
            </a:r>
            <a:endParaRPr lang="ru-RU" u="sng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Чебанов Вениамин </a:t>
            </a:r>
            <a:r>
              <a:rPr lang="ru-RU" dirty="0" err="1" smtClean="0"/>
              <a:t>Карпович</a:t>
            </a:r>
            <a:endParaRPr lang="ru-RU" dirty="0"/>
          </a:p>
        </p:txBody>
      </p:sp>
      <p:pic>
        <p:nvPicPr>
          <p:cNvPr id="2050" name="Picture 2" descr="C:\Users\Admin\Desktop\ночь искусств онлайн 24 чебанов\IMG_20241030_101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556109" cy="4708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643050"/>
            <a:ext cx="37147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Родился 28 августа 1925 г.</a:t>
            </a:r>
          </a:p>
          <a:p>
            <a:r>
              <a:rPr lang="ru-RU" sz="1600" dirty="0" smtClean="0"/>
              <a:t>7 ноября 1943 г. – курсант Новосибирского военно-пехотного училища.</a:t>
            </a:r>
          </a:p>
          <a:p>
            <a:r>
              <a:rPr lang="ru-RU" sz="1600" dirty="0" smtClean="0"/>
              <a:t> В должности командира роты 203-го стрелкового ордена А. Невского полка</a:t>
            </a:r>
          </a:p>
          <a:p>
            <a:r>
              <a:rPr lang="ru-RU" sz="1600" dirty="0" smtClean="0"/>
              <a:t> 92 стр. </a:t>
            </a:r>
            <a:r>
              <a:rPr lang="ru-RU" sz="1600" dirty="0" err="1" smtClean="0"/>
              <a:t>Краковской</a:t>
            </a:r>
            <a:r>
              <a:rPr lang="ru-RU" sz="1600" dirty="0" smtClean="0"/>
              <a:t> дивизии прошел всю войну. </a:t>
            </a:r>
          </a:p>
          <a:p>
            <a:r>
              <a:rPr lang="ru-RU" sz="1600" dirty="0" smtClean="0"/>
              <a:t>За боевые заслуги награжден медалью «За отвагу», орденами Красной Звезды и Отечественной войны </a:t>
            </a:r>
            <a:r>
              <a:rPr lang="en-US" sz="1600" dirty="0" smtClean="0"/>
              <a:t>I</a:t>
            </a:r>
            <a:r>
              <a:rPr lang="ru-RU" sz="1600" dirty="0" smtClean="0"/>
              <a:t> степени. </a:t>
            </a:r>
          </a:p>
          <a:p>
            <a:r>
              <a:rPr lang="ru-RU" sz="1600" dirty="0" smtClean="0"/>
              <a:t>После войны окончил Иркутское художественное училище. </a:t>
            </a:r>
          </a:p>
          <a:p>
            <a:r>
              <a:rPr lang="ru-RU" sz="1600" dirty="0" smtClean="0"/>
              <a:t>С 1957 г. сотрудничал с Новосибирским книжным издательством, проиллюстрировал 100 книг.</a:t>
            </a:r>
          </a:p>
          <a:p>
            <a:r>
              <a:rPr lang="ru-RU" sz="1600" dirty="0" smtClean="0"/>
              <a:t>В 1995 г. В. </a:t>
            </a:r>
            <a:r>
              <a:rPr lang="ru-RU" sz="1600" dirty="0" err="1" smtClean="0"/>
              <a:t>Чебанову</a:t>
            </a:r>
            <a:r>
              <a:rPr lang="ru-RU" sz="1600" dirty="0" smtClean="0"/>
              <a:t> было присвоено звание «Заслуженный художник РФ», в 2007 г. – «Народный художник РФ».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 </a:t>
            </a:r>
            <a:r>
              <a:rPr lang="ru-RU" smtClean="0"/>
              <a:t>в гимнастерке</a:t>
            </a:r>
            <a:endParaRPr lang="ru-RU"/>
          </a:p>
        </p:txBody>
      </p:sp>
      <p:pic>
        <p:nvPicPr>
          <p:cNvPr id="2050" name="Picture 2" descr="C:\Users\Admin\Desktop\Chebanov_foto A_Kryazhev_RIA Novos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714488"/>
            <a:ext cx="5058548" cy="38798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3570" y="1571612"/>
            <a:ext cx="29289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2017 г. в Новосибирске была открыта</a:t>
            </a:r>
          </a:p>
          <a:p>
            <a:r>
              <a:rPr lang="ru-RU" sz="1600" dirty="0" smtClean="0"/>
              <a:t> «Сибирская мемориальная картинная галерея», </a:t>
            </a:r>
          </a:p>
          <a:p>
            <a:r>
              <a:rPr lang="ru-RU" sz="1600" dirty="0" smtClean="0"/>
              <a:t>в постоянной экспозиции которой представлены работы художника.</a:t>
            </a:r>
          </a:p>
          <a:p>
            <a:r>
              <a:rPr lang="ru-RU" sz="1600" dirty="0" smtClean="0"/>
              <a:t>В 2018 г. Вениамину </a:t>
            </a:r>
            <a:r>
              <a:rPr lang="ru-RU" sz="1600" dirty="0" err="1" smtClean="0"/>
              <a:t>Карповичу</a:t>
            </a:r>
            <a:r>
              <a:rPr lang="ru-RU" sz="1600" dirty="0" smtClean="0"/>
              <a:t> было присвоено звание «Почетный житель города Новосибирска».  В 2021 г. – «Почетный гражданин Новосибирской области» и «Почетный член Российской Академии художеств».</a:t>
            </a:r>
          </a:p>
          <a:p>
            <a:r>
              <a:rPr lang="ru-RU" sz="1600" dirty="0" smtClean="0"/>
              <a:t>Вениамина </a:t>
            </a:r>
            <a:r>
              <a:rPr lang="ru-RU" sz="1600" dirty="0" err="1" smtClean="0"/>
              <a:t>Карповича</a:t>
            </a:r>
            <a:r>
              <a:rPr lang="ru-RU" sz="1600" dirty="0" smtClean="0"/>
              <a:t> </a:t>
            </a:r>
            <a:r>
              <a:rPr lang="ru-RU" sz="1600" dirty="0" err="1" smtClean="0"/>
              <a:t>Чебанова</a:t>
            </a:r>
            <a:r>
              <a:rPr lang="ru-RU" sz="1600" dirty="0" smtClean="0"/>
              <a:t> не стало 11 января 2023 г. в возрасте 97 лет.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«ЗОЛОТАЯ СВАДЬБА. ПОКОЛЕНИЕ ПОБЕДИТЕЛЕЙ</a:t>
            </a:r>
            <a:br>
              <a:rPr lang="ru-RU" sz="2400" dirty="0" smtClean="0"/>
            </a:br>
            <a:r>
              <a:rPr lang="ru-RU" sz="2400" dirty="0" smtClean="0"/>
              <a:t>(авторский повтор работы 1988 года)»</a:t>
            </a:r>
            <a:endParaRPr lang="ru-RU" sz="2400" dirty="0"/>
          </a:p>
        </p:txBody>
      </p:sp>
      <p:pic>
        <p:nvPicPr>
          <p:cNvPr id="3074" name="Picture 2" descr="C:\Users\Admin\Desktop\ночь искусств онлайн 24 чебанов\IMG_20241030_101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599" y="1600200"/>
            <a:ext cx="4592801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«Из окружения пробились» </a:t>
            </a:r>
            <a:endParaRPr lang="ru-RU" dirty="0"/>
          </a:p>
        </p:txBody>
      </p:sp>
      <p:pic>
        <p:nvPicPr>
          <p:cNvPr id="4098" name="Picture 2" descr="C:\Users\Admin\Desktop\ночь искусств онлайн 24 чебанов\IMG_20241030_1014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290" y="1600200"/>
            <a:ext cx="6337420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Вениамин Чебанов / Воспоминания про первый бой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«Получив приказ, я ещё раз проверил у солдат боевую выкладку: оружие, достаточно ли патронов, гранат и у всех ли каски, малые сапёрные лопаты, противогазы, </a:t>
            </a:r>
            <a:r>
              <a:rPr lang="ru-RU" dirty="0" err="1" smtClean="0"/>
              <a:t>медпакеты</a:t>
            </a:r>
            <a:r>
              <a:rPr lang="ru-RU" dirty="0" smtClean="0"/>
              <a:t>, сухой паёк на три дня.</a:t>
            </a:r>
            <a:br>
              <a:rPr lang="ru-RU" dirty="0" smtClean="0"/>
            </a:br>
            <a:r>
              <a:rPr lang="ru-RU" dirty="0" smtClean="0"/>
              <a:t>Ещё и ещё раз проинструктировал по уставу, как действовать солдату в бою, оберегать себя и товарища, как обезвреживать вражескую траншею и т.д.</a:t>
            </a:r>
            <a:br>
              <a:rPr lang="ru-RU" dirty="0" smtClean="0"/>
            </a:br>
            <a:r>
              <a:rPr lang="ru-RU" dirty="0" smtClean="0"/>
              <a:t>Чувствовал, что солдаты волнуются, и это волнение передавалось мне. Я, как мог, старался не показывать вида и за заботами не думать о предстоящем. В одной послевоенной песне пелось, что последний бой он трудный самый, но и первый бой не менее трудный».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«НА ПЕРЕДОВОЙ – ЗАТИШЬЕ»</a:t>
            </a:r>
            <a:endParaRPr lang="ru-RU" sz="2400" dirty="0"/>
          </a:p>
        </p:txBody>
      </p:sp>
      <p:pic>
        <p:nvPicPr>
          <p:cNvPr id="5122" name="Picture 2" descr="C:\Users\Admin\Desktop\ночь искусств онлайн 24 чебанов\IMG_20241030_101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466" y="1600200"/>
            <a:ext cx="529506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«АХТУНГ! В ВОЗДУХЕ ПОКРЫШКИН!»</a:t>
            </a:r>
            <a:endParaRPr lang="ru-RU" dirty="0"/>
          </a:p>
        </p:txBody>
      </p:sp>
      <p:pic>
        <p:nvPicPr>
          <p:cNvPr id="11266" name="Picture 2" descr="C:\Users\Admin\Desktop\ночь искусств онлайн 24 чебанов\IMG_20241030_101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674" y="1600200"/>
            <a:ext cx="3796651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Фронтовые воспоминания художника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Начал воевать в ноябре 1944 года, и тогда же встретил своего земляка Александра </a:t>
            </a:r>
            <a:r>
              <a:rPr lang="ru-RU" dirty="0" err="1" smtClean="0"/>
              <a:t>Покрышкина</a:t>
            </a:r>
            <a:r>
              <a:rPr lang="ru-RU" dirty="0" smtClean="0"/>
              <a:t>, где-то около города Жешува. Мы пошли побриться в цирюльню, сели. И вдруг прямо на эту площадь вылетают две машины, оттуда выходят летчики. А впереди всех шагает </a:t>
            </a:r>
            <a:r>
              <a:rPr lang="ru-RU" dirty="0" err="1" smtClean="0"/>
              <a:t>Покрышкин</a:t>
            </a:r>
            <a:r>
              <a:rPr lang="ru-RU" dirty="0" smtClean="0"/>
              <a:t>. Мы вскочили. Он подходит к нам и говорит: «Ребята, пропустите без очереди! Дел вот так!» (показал жестом: по горло). «Товарищ полковник, ну что вы, </a:t>
            </a:r>
            <a:r>
              <a:rPr lang="ru-RU" smtClean="0"/>
              <a:t>конечно!», -  </a:t>
            </a:r>
            <a:r>
              <a:rPr lang="ru-RU" dirty="0" smtClean="0"/>
              <a:t>ответили </a:t>
            </a:r>
            <a:r>
              <a:rPr lang="ru-RU" smtClean="0"/>
              <a:t>мы хором.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1659</TotalTime>
  <Words>554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Онлайн презентация выставки репродукций Народного художника рф Чебанова Вениамина карповича</vt:lpstr>
      <vt:lpstr>Чебанов Вениамин Карпович</vt:lpstr>
      <vt:lpstr>Художник в гимнастерке</vt:lpstr>
      <vt:lpstr> «ЗОЛОТАЯ СВАДЬБА. ПОКОЛЕНИЕ ПОБЕДИТЕЛЕЙ (авторский повтор работы 1988 года)»</vt:lpstr>
      <vt:lpstr>«Из окружения пробились» </vt:lpstr>
      <vt:lpstr>Вениамин Чебанов / Воспоминания про первый бой</vt:lpstr>
      <vt:lpstr>«НА ПЕРЕДОВОЙ – ЗАТИШЬЕ»</vt:lpstr>
      <vt:lpstr>«АХТУНГ! В ВОЗДУХЕ ПОКРЫШКИН!»</vt:lpstr>
      <vt:lpstr>Фронтовые воспоминания художника</vt:lpstr>
      <vt:lpstr>«ПОСЛЕДНИЙ СНАРЯД.  КУРСКАЯ ДУГА»</vt:lpstr>
      <vt:lpstr>«В освобожденном селе» </vt:lpstr>
      <vt:lpstr>Фронтовые воспоминания художника</vt:lpstr>
      <vt:lpstr>БРОНЕПОЕЗД  «СОВЕТСКАЯ СИБИРЬ»</vt:lpstr>
      <vt:lpstr>Фронтовые воспоминания художника</vt:lpstr>
      <vt:lpstr>«ПОСЛЕДНИЙ ДЕНЬ ВОЙНЫ»</vt:lpstr>
      <vt:lpstr>«ЖИВАЯ ВОДА ВОЗВРАЩЕНИЯ»</vt:lpstr>
      <vt:lpstr>Презентация подготовлена в рамках акции «Ночь искусств»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МКУК Здвинский районный музей представляет…</dc:title>
  <dc:creator>ольга</dc:creator>
  <cp:lastModifiedBy>Admin</cp:lastModifiedBy>
  <cp:revision>153</cp:revision>
  <dcterms:created xsi:type="dcterms:W3CDTF">2020-05-21T04:23:28Z</dcterms:created>
  <dcterms:modified xsi:type="dcterms:W3CDTF">2024-10-31T05:13:40Z</dcterms:modified>
</cp:coreProperties>
</file>